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801350" cy="360045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71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90" y="-162"/>
      </p:cViewPr>
      <p:guideLst>
        <p:guide orient="horz" pos="1134"/>
        <p:guide pos="340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101" y="1118473"/>
            <a:ext cx="9181148" cy="771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0203" y="2040255"/>
            <a:ext cx="7560945" cy="9201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30979" y="144185"/>
            <a:ext cx="2430304" cy="30720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0067" y="144185"/>
            <a:ext cx="7110889" cy="30720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232" y="2313623"/>
            <a:ext cx="9181148" cy="71508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232" y="1526025"/>
            <a:ext cx="9181148" cy="78759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0068" y="840105"/>
            <a:ext cx="4770596" cy="23761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0686" y="840105"/>
            <a:ext cx="4770596" cy="23761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68" y="805934"/>
            <a:ext cx="4772472" cy="33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0068" y="1141809"/>
            <a:ext cx="4772472" cy="20744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6936" y="805934"/>
            <a:ext cx="4774347" cy="33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6936" y="1141809"/>
            <a:ext cx="4774347" cy="20744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68" y="143351"/>
            <a:ext cx="3553570" cy="6100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3028" y="143352"/>
            <a:ext cx="6038255" cy="307288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0068" y="753428"/>
            <a:ext cx="3553570" cy="246280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7140" y="2520315"/>
            <a:ext cx="6480810" cy="297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17140" y="321707"/>
            <a:ext cx="6480810" cy="216027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17140" y="2817852"/>
            <a:ext cx="6480810" cy="42255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0068" y="144185"/>
            <a:ext cx="9721215" cy="600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68" y="840105"/>
            <a:ext cx="9721215" cy="2376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068" y="3337084"/>
            <a:ext cx="2520315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0461" y="3337084"/>
            <a:ext cx="34204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40968" y="3337084"/>
            <a:ext cx="2520315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6308" y="586127"/>
            <a:ext cx="9931608" cy="1520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056770" y="581025"/>
            <a:ext cx="73731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i="1" spc="200" dirty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b="1" i="1" spc="200" dirty="0" smtClean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 </a:t>
            </a:r>
            <a:r>
              <a:rPr lang="ru-RU" b="1" i="1" spc="200" dirty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Той биде </a:t>
            </a:r>
            <a:r>
              <a:rPr lang="ru-RU" b="1" i="1" spc="200" dirty="0" err="1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наранен</a:t>
            </a:r>
            <a:r>
              <a:rPr lang="ru-RU" b="1" i="1" spc="200" dirty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200" dirty="0" err="1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поради</a:t>
            </a:r>
            <a:r>
              <a:rPr lang="ru-RU" b="1" i="1" spc="200" dirty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200" dirty="0" err="1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нашите</a:t>
            </a:r>
            <a:r>
              <a:rPr lang="ru-RU" b="1" i="1" spc="200" dirty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200" dirty="0" err="1" smtClean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престъпления</a:t>
            </a:r>
            <a:r>
              <a:rPr lang="ru-RU" b="1" i="1" spc="200" dirty="0" smtClean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r"/>
            <a:r>
              <a:rPr lang="ru-RU" b="1" i="1" spc="200" dirty="0" smtClean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Бит </a:t>
            </a:r>
            <a:r>
              <a:rPr lang="ru-RU" b="1" i="1" spc="200" dirty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биде </a:t>
            </a:r>
            <a:r>
              <a:rPr lang="ru-RU" b="1" i="1" spc="200" dirty="0" err="1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поради</a:t>
            </a:r>
            <a:r>
              <a:rPr lang="ru-RU" b="1" i="1" spc="200" dirty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200" dirty="0" err="1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нашите</a:t>
            </a:r>
            <a:r>
              <a:rPr lang="ru-RU" b="1" i="1" spc="200" dirty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200" dirty="0" smtClean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беззакония </a:t>
            </a:r>
          </a:p>
          <a:p>
            <a:pPr algn="r"/>
            <a:r>
              <a:rPr lang="ru-RU" b="1" i="1" spc="200" dirty="0" smtClean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b="1" i="1" spc="200" dirty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Него </a:t>
            </a:r>
            <a:r>
              <a:rPr lang="ru-RU" b="1" i="1" spc="200" dirty="0" err="1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дойде</a:t>
            </a:r>
            <a:r>
              <a:rPr lang="ru-RU" b="1" i="1" spc="200" dirty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200" dirty="0" err="1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наказанието</a:t>
            </a:r>
            <a:r>
              <a:rPr lang="ru-RU" b="1" i="1" spc="200" dirty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200" dirty="0" err="1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докарващо</a:t>
            </a:r>
            <a:r>
              <a:rPr lang="ru-RU" b="1" i="1" spc="200" dirty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200" dirty="0" err="1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нашия</a:t>
            </a:r>
            <a:r>
              <a:rPr lang="ru-RU" b="1" i="1" spc="200" dirty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pc="200" dirty="0" smtClean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мир </a:t>
            </a:r>
          </a:p>
          <a:p>
            <a:pPr algn="r"/>
            <a:r>
              <a:rPr lang="ru-RU" b="1" i="1" spc="200" dirty="0" smtClean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b="1" i="1" spc="200" dirty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b="1" i="1" spc="200" dirty="0" err="1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Неговите</a:t>
            </a:r>
            <a:r>
              <a:rPr lang="ru-RU" b="1" i="1" spc="200" dirty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рани </a:t>
            </a:r>
            <a:r>
              <a:rPr lang="ru-RU" b="1" i="1" spc="200" dirty="0" err="1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ние</a:t>
            </a:r>
            <a:r>
              <a:rPr lang="ru-RU" b="1" i="1" spc="200" dirty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b="1" i="1" spc="200" dirty="0" err="1" smtClean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изцелихме</a:t>
            </a:r>
            <a:r>
              <a:rPr lang="ru-RU" b="1" i="1" spc="200" dirty="0" smtClean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b="1" i="1" spc="200" dirty="0" smtClean="0">
              <a:solidFill>
                <a:schemeClr val="bg1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b="1" i="1" spc="200" dirty="0" err="1" smtClean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Исая</a:t>
            </a:r>
            <a:r>
              <a:rPr lang="ru-RU" b="1" i="1" spc="200" dirty="0" smtClean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53:5</a:t>
            </a:r>
            <a:endParaRPr lang="bg-BG" b="1" i="1" spc="200" dirty="0">
              <a:solidFill>
                <a:schemeClr val="bg1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850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0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ivo</dc:creator>
  <cp:lastModifiedBy>ivo</cp:lastModifiedBy>
  <cp:revision>18</cp:revision>
  <dcterms:created xsi:type="dcterms:W3CDTF">2006-08-16T00:00:00Z</dcterms:created>
  <dcterms:modified xsi:type="dcterms:W3CDTF">2012-01-27T13:34:18Z</dcterms:modified>
</cp:coreProperties>
</file>