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360045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0" y="-162"/>
      </p:cViewPr>
      <p:guideLst>
        <p:guide orient="horz" pos="1134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1118473"/>
            <a:ext cx="9181148" cy="771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2040255"/>
            <a:ext cx="7560945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144185"/>
            <a:ext cx="2430304" cy="30720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144185"/>
            <a:ext cx="7110889" cy="30720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2313623"/>
            <a:ext cx="9181148" cy="71508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1526025"/>
            <a:ext cx="9181148" cy="78759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840105"/>
            <a:ext cx="4770596" cy="23761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05934"/>
            <a:ext cx="4772472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1141809"/>
            <a:ext cx="4772472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805934"/>
            <a:ext cx="4774347" cy="335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1141809"/>
            <a:ext cx="4774347" cy="20744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143351"/>
            <a:ext cx="3553570" cy="6100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143352"/>
            <a:ext cx="6038255" cy="30728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753428"/>
            <a:ext cx="3553570" cy="24628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2520315"/>
            <a:ext cx="6480810" cy="297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321707"/>
            <a:ext cx="6480810" cy="21602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2817852"/>
            <a:ext cx="6480810" cy="4225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144185"/>
            <a:ext cx="9721215" cy="600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840105"/>
            <a:ext cx="9721215" cy="237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3337084"/>
            <a:ext cx="34204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3337084"/>
            <a:ext cx="2520315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6308" y="586127"/>
            <a:ext cx="9931608" cy="152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6770" y="581025"/>
            <a:ext cx="73731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Той биде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наранен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нашите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престъпления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Бит 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биде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нашите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беззакония </a:t>
            </a:r>
          </a:p>
          <a:p>
            <a:pPr algn="r"/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дойде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наказанието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докарващо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нашия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мир </a:t>
            </a:r>
          </a:p>
          <a:p>
            <a:pPr algn="r"/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Неговите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рани </a:t>
            </a:r>
            <a:r>
              <a:rPr lang="ru-RU" b="1" i="1" spc="200" dirty="0" err="1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ние</a:t>
            </a:r>
            <a:r>
              <a:rPr lang="ru-RU" b="1" i="1" spc="200" dirty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 </a:t>
            </a:r>
            <a:r>
              <a:rPr lang="ru-RU" b="1" i="1" spc="2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изцелихме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spc="200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i="1" spc="200" dirty="0" err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Исая</a:t>
            </a:r>
            <a:r>
              <a:rPr lang="ru-RU" b="1" i="1" spc="200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53:5</a:t>
            </a:r>
            <a:endParaRPr lang="bg-BG" b="1" i="1" spc="200" dirty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85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</dc:creator>
  <cp:lastModifiedBy>ivo</cp:lastModifiedBy>
  <cp:revision>18</cp:revision>
  <dcterms:created xsi:type="dcterms:W3CDTF">2006-08-16T00:00:00Z</dcterms:created>
  <dcterms:modified xsi:type="dcterms:W3CDTF">2012-01-27T13:34:18Z</dcterms:modified>
</cp:coreProperties>
</file>