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362200" y="3066317"/>
            <a:ext cx="3310596" cy="1948815"/>
            <a:chOff x="2362200" y="3066317"/>
            <a:chExt cx="3310596" cy="1948815"/>
          </a:xfrm>
        </p:grpSpPr>
        <p:pic>
          <p:nvPicPr>
            <p:cNvPr id="1026" name="Picture 2" descr="C:\Users\ivo\Desktop\_sviatost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2200" y="3066317"/>
              <a:ext cx="3302001" cy="1905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3167558" y="4553467"/>
              <a:ext cx="25052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www.sviatost.info</a:t>
              </a:r>
              <a:endParaRPr lang="bg-BG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4012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ivo</dc:creator>
  <cp:lastModifiedBy>ivo</cp:lastModifiedBy>
  <cp:revision>1</cp:revision>
  <dcterms:created xsi:type="dcterms:W3CDTF">2006-08-16T00:00:00Z</dcterms:created>
  <dcterms:modified xsi:type="dcterms:W3CDTF">2012-08-23T07:37:20Z</dcterms:modified>
</cp:coreProperties>
</file>