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804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211" y="581835"/>
            <a:ext cx="9941802" cy="152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678" y="586434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4960" y="591700"/>
            <a:ext cx="471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</a:t>
            </a:r>
          </a:p>
          <a:p>
            <a:pPr algn="ctr"/>
            <a:r>
              <a:rPr lang="bg-BG" sz="12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Кац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ащото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бях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решил да не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зная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нищо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освен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Исуса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Христа,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Христа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разпнат</a:t>
            </a:r>
            <a:endParaRPr lang="en-US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Коринтяни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</a:t>
            </a:r>
            <a:r>
              <a:rPr lang="bg-BG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14</cp:revision>
  <dcterms:created xsi:type="dcterms:W3CDTF">2006-08-16T00:00:00Z</dcterms:created>
  <dcterms:modified xsi:type="dcterms:W3CDTF">2012-02-12T11:36:42Z</dcterms:modified>
</cp:coreProperties>
</file>