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804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308" y="586127"/>
            <a:ext cx="9931608" cy="1520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675" y="586434"/>
            <a:ext cx="1518721" cy="151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02594" y="591700"/>
            <a:ext cx="1093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Библиотека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Дарбите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различни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но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Духът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същият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Службите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различни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но Господ 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същият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r"/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Различни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действията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но Бог 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същият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върши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във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всичките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човеци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r"/>
            <a:r>
              <a:rPr lang="en-US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Коринтяни</a:t>
            </a:r>
            <a:r>
              <a:rPr lang="bg-BG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2:4-6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17</cp:revision>
  <dcterms:created xsi:type="dcterms:W3CDTF">2006-08-16T00:00:00Z</dcterms:created>
  <dcterms:modified xsi:type="dcterms:W3CDTF">2012-08-07T15:44:49Z</dcterms:modified>
</cp:coreProperties>
</file>