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36004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02" y="-804"/>
      </p:cViewPr>
      <p:guideLst>
        <p:guide orient="horz" pos="1134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1118473"/>
            <a:ext cx="9181148" cy="771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2040255"/>
            <a:ext cx="756094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144185"/>
            <a:ext cx="2430304" cy="3072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144185"/>
            <a:ext cx="7110889" cy="3072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2313623"/>
            <a:ext cx="9181148" cy="7150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1526025"/>
            <a:ext cx="9181148" cy="7875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05934"/>
            <a:ext cx="4772472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1141809"/>
            <a:ext cx="4772472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805934"/>
            <a:ext cx="4774347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141809"/>
            <a:ext cx="4774347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43351"/>
            <a:ext cx="3553570" cy="610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143352"/>
            <a:ext cx="6038255" cy="30728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753428"/>
            <a:ext cx="3553570" cy="2462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2520315"/>
            <a:ext cx="6480810" cy="297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321707"/>
            <a:ext cx="6480810" cy="21602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2817852"/>
            <a:ext cx="6480810" cy="422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144185"/>
            <a:ext cx="972121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40105"/>
            <a:ext cx="9721215" cy="237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3337084"/>
            <a:ext cx="34204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308" y="586127"/>
            <a:ext cx="9931608" cy="152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7675" y="586434"/>
            <a:ext cx="1518721" cy="151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2594" y="591700"/>
            <a:ext cx="1093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Библиотека</a:t>
            </a:r>
            <a:endParaRPr lang="bg-BG" sz="12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6770" y="581025"/>
            <a:ext cx="7373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Дарбите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различни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но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Духът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същият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r"/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Службите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различни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но Господ 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същият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r"/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Различни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действията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но Бог 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същият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Който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върши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всичко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във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всичките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човеци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r"/>
            <a:r>
              <a:rPr lang="en-US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g-BG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Коринтяни</a:t>
            </a:r>
            <a:r>
              <a:rPr lang="bg-BG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2:4-6</a:t>
            </a:r>
            <a:endParaRPr lang="bg-BG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85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</dc:creator>
  <cp:lastModifiedBy>ivo</cp:lastModifiedBy>
  <cp:revision>17</cp:revision>
  <dcterms:created xsi:type="dcterms:W3CDTF">2006-08-16T00:00:00Z</dcterms:created>
  <dcterms:modified xsi:type="dcterms:W3CDTF">2012-08-07T15:44:49Z</dcterms:modified>
</cp:coreProperties>
</file>