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36004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14" y="-1050"/>
      </p:cViewPr>
      <p:guideLst>
        <p:guide orient="horz" pos="1134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101" y="1118473"/>
            <a:ext cx="9181148" cy="771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203" y="2040255"/>
            <a:ext cx="7560945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26-Jan-12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26-Jan-12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79" y="144185"/>
            <a:ext cx="2430304" cy="30720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7" y="144185"/>
            <a:ext cx="7110889" cy="30720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26-Jan-12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26-Jan-12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2" y="2313623"/>
            <a:ext cx="9181148" cy="71508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2" y="1526025"/>
            <a:ext cx="9181148" cy="7875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26-Jan-12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6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26-Jan-12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05934"/>
            <a:ext cx="4772472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8" y="1141809"/>
            <a:ext cx="4772472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6" y="805934"/>
            <a:ext cx="4774347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6" y="1141809"/>
            <a:ext cx="4774347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26-Jan-12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26-Jan-12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26-Jan-12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143351"/>
            <a:ext cx="3553570" cy="6100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8" y="143352"/>
            <a:ext cx="6038255" cy="30728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68" y="753428"/>
            <a:ext cx="3553570" cy="24628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26-Jan-12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0" y="2520315"/>
            <a:ext cx="6480810" cy="297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0" y="321707"/>
            <a:ext cx="6480810" cy="21602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0" y="2817852"/>
            <a:ext cx="6480810" cy="4225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26-Jan-12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8" y="144185"/>
            <a:ext cx="9721215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40105"/>
            <a:ext cx="9721215" cy="237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26-Jan-12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1" y="3337084"/>
            <a:ext cx="34204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308" y="582230"/>
            <a:ext cx="9931608" cy="1527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2678" y="586434"/>
            <a:ext cx="1518721" cy="1518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192" y="591700"/>
            <a:ext cx="10029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2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БИБЛИЯТА</a:t>
            </a:r>
            <a:endParaRPr lang="bg-BG" sz="12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6770" y="581025"/>
            <a:ext cx="7373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словото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стана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плът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пребиваваше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между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нас;</a:t>
            </a: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видяхме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славата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ru-RU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слава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Единородния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Отца, </a:t>
            </a:r>
          </a:p>
          <a:p>
            <a:pPr algn="r"/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пълно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благодат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истина. </a:t>
            </a:r>
            <a:endParaRPr lang="ru-RU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Йоан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:14</a:t>
            </a:r>
            <a:endParaRPr lang="bg-BG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885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ivo</dc:creator>
  <cp:lastModifiedBy>ivo</cp:lastModifiedBy>
  <cp:revision>17</cp:revision>
  <dcterms:created xsi:type="dcterms:W3CDTF">2006-08-16T00:00:00Z</dcterms:created>
  <dcterms:modified xsi:type="dcterms:W3CDTF">2012-01-26T06:50:51Z</dcterms:modified>
</cp:coreProperties>
</file>