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2502" y="-1872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772" y="581025"/>
            <a:ext cx="9962681" cy="153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2555" y="586840"/>
            <a:ext cx="1518721" cy="151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28156" y="591700"/>
            <a:ext cx="75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Картър</a:t>
            </a:r>
            <a:endParaRPr lang="bg-BG" sz="12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bg-BG" sz="12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Конлон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427" y="581025"/>
            <a:ext cx="7373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народът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нарича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се смири и 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помоли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потърси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Ми, и 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върне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злите си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пътища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тогава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чуя от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простя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греха им,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изцеля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земята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Летописи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7:14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13</cp:revision>
  <dcterms:created xsi:type="dcterms:W3CDTF">2006-08-16T00:00:00Z</dcterms:created>
  <dcterms:modified xsi:type="dcterms:W3CDTF">2012-04-27T08:54:25Z</dcterms:modified>
</cp:coreProperties>
</file>