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36004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02" y="-690"/>
      </p:cViewPr>
      <p:guideLst>
        <p:guide orient="horz" pos="1134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101" y="1118473"/>
            <a:ext cx="9181148" cy="771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203" y="2040255"/>
            <a:ext cx="7560945" cy="9201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30979" y="144185"/>
            <a:ext cx="2430304" cy="30720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7" y="144185"/>
            <a:ext cx="7110889" cy="30720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32" y="2313623"/>
            <a:ext cx="9181148" cy="71508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232" y="1526025"/>
            <a:ext cx="9181148" cy="78759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68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0686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05934"/>
            <a:ext cx="4772472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68" y="1141809"/>
            <a:ext cx="4772472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936" y="805934"/>
            <a:ext cx="4774347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936" y="1141809"/>
            <a:ext cx="4774347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8" y="143351"/>
            <a:ext cx="3553570" cy="6100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3028" y="143352"/>
            <a:ext cx="6038255" cy="30728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68" y="753428"/>
            <a:ext cx="3553570" cy="246280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7140" y="2520315"/>
            <a:ext cx="6480810" cy="297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7140" y="321707"/>
            <a:ext cx="6480810" cy="21602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7140" y="2817852"/>
            <a:ext cx="6480810" cy="4225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68" y="144185"/>
            <a:ext cx="9721215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40105"/>
            <a:ext cx="9721215" cy="2376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0461" y="3337084"/>
            <a:ext cx="34204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09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0772" y="581025"/>
            <a:ext cx="9962681" cy="153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2555" y="581025"/>
            <a:ext cx="1518721" cy="1530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01999" y="591700"/>
            <a:ext cx="1011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sz="12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Дейвид</a:t>
            </a:r>
          </a:p>
          <a:p>
            <a:pPr algn="ctr"/>
            <a:r>
              <a:rPr lang="bg-BG" sz="12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Уилкерсън</a:t>
            </a:r>
            <a:endParaRPr lang="bg-BG" sz="12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71427" y="581025"/>
            <a:ext cx="73731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още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всичко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считам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загуба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заради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това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превъзходно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r"/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нещо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познаването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моя Господ 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Христос 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Исус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endParaRPr lang="en-US" sz="16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Когото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изгубих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всичко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считам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всичко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измет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algn="r"/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 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Христа 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 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придобия</a:t>
            </a:r>
            <a:endParaRPr lang="ru-RU" sz="1600" b="1" spc="100" dirty="0" smtClean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Филипяни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3:8</a:t>
            </a:r>
            <a:endParaRPr lang="bg-BG" sz="16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8850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36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ivo</dc:creator>
  <cp:lastModifiedBy>ivo</cp:lastModifiedBy>
  <cp:revision>12</cp:revision>
  <dcterms:created xsi:type="dcterms:W3CDTF">2006-08-16T00:00:00Z</dcterms:created>
  <dcterms:modified xsi:type="dcterms:W3CDTF">2011-12-24T08:30:36Z</dcterms:modified>
</cp:coreProperties>
</file>