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2" y="-690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772" y="581025"/>
            <a:ext cx="9962681" cy="153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555" y="581025"/>
            <a:ext cx="1518721" cy="153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01999" y="591700"/>
            <a:ext cx="101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Дейвид</a:t>
            </a:r>
          </a:p>
          <a:p>
            <a:pPr algn="ctr"/>
            <a:r>
              <a:rPr lang="bg-BG" sz="12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Уилкерсън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427" y="581025"/>
            <a:ext cx="737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считам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загуба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заради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превъзходно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нещо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познаването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моя Господ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Христос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Исус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Когото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изгубих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считам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Христа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придобия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Филипяни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3:8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12</cp:revision>
  <dcterms:created xsi:type="dcterms:W3CDTF">2006-08-16T00:00:00Z</dcterms:created>
  <dcterms:modified xsi:type="dcterms:W3CDTF">2011-12-24T08:30:36Z</dcterms:modified>
</cp:coreProperties>
</file>