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6357" autoAdjust="0"/>
  </p:normalViewPr>
  <p:slideViewPr>
    <p:cSldViewPr>
      <p:cViewPr varScale="1">
        <p:scale>
          <a:sx n="139" d="100"/>
          <a:sy n="139" d="100"/>
        </p:scale>
        <p:origin x="144" y="90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0772" y="583384"/>
            <a:ext cx="9962681" cy="152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5680" y="586840"/>
            <a:ext cx="1518721" cy="151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0675" y="59170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Димитър</a:t>
            </a:r>
          </a:p>
          <a:p>
            <a:pPr algn="ctr"/>
            <a:r>
              <a:rPr lang="bg-BG" sz="12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Куличев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427" y="581025"/>
            <a:ext cx="73731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Помнете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ония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били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наставници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r"/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говорили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Божието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слово;</a:t>
            </a: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взирате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сетнината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техния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начин на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живеене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r"/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подражавайте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вярата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им.</a:t>
            </a: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Евреи 13:7. 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37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IMI BELITOV, Ivaylo</cp:lastModifiedBy>
  <cp:revision>15</cp:revision>
  <dcterms:created xsi:type="dcterms:W3CDTF">2006-08-16T00:00:00Z</dcterms:created>
  <dcterms:modified xsi:type="dcterms:W3CDTF">2022-01-12T22:51:08Z</dcterms:modified>
</cp:coreProperties>
</file>