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801350" cy="360045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02" y="-690"/>
      </p:cViewPr>
      <p:guideLst>
        <p:guide orient="horz" pos="1134"/>
        <p:guide pos="340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101" y="1118473"/>
            <a:ext cx="9181148" cy="7717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0203" y="2040255"/>
            <a:ext cx="7560945" cy="9201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30979" y="144185"/>
            <a:ext cx="2430304" cy="307205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0067" y="144185"/>
            <a:ext cx="7110889" cy="30720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232" y="2313623"/>
            <a:ext cx="9181148" cy="71508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232" y="1526025"/>
            <a:ext cx="9181148" cy="78759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0068" y="840105"/>
            <a:ext cx="4770596" cy="23761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0686" y="840105"/>
            <a:ext cx="4770596" cy="23761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68" y="805934"/>
            <a:ext cx="4772472" cy="335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0068" y="1141809"/>
            <a:ext cx="4772472" cy="20744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6936" y="805934"/>
            <a:ext cx="4774347" cy="335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6936" y="1141809"/>
            <a:ext cx="4774347" cy="20744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68" y="143351"/>
            <a:ext cx="3553570" cy="6100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3028" y="143352"/>
            <a:ext cx="6038255" cy="307288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0068" y="753428"/>
            <a:ext cx="3553570" cy="246280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7140" y="2520315"/>
            <a:ext cx="6480810" cy="297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17140" y="321707"/>
            <a:ext cx="6480810" cy="216027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17140" y="2817852"/>
            <a:ext cx="6480810" cy="42255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0068" y="144185"/>
            <a:ext cx="9721215" cy="600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068" y="840105"/>
            <a:ext cx="9721215" cy="2376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068" y="3337084"/>
            <a:ext cx="2520315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0461" y="3337084"/>
            <a:ext cx="34204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40968" y="3337084"/>
            <a:ext cx="2520315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5940" y="581835"/>
            <a:ext cx="9952344" cy="1528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7675" y="581025"/>
            <a:ext cx="1518721" cy="1531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82437" y="591700"/>
            <a:ext cx="7859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bg-BG" sz="12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Филмът</a:t>
            </a:r>
          </a:p>
          <a:p>
            <a:pPr algn="ctr"/>
            <a:r>
              <a:rPr lang="bg-BG" sz="12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ИСУС</a:t>
            </a:r>
            <a:endParaRPr lang="bg-BG" sz="1200" b="1" spc="100" dirty="0"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56770" y="581025"/>
            <a:ext cx="737310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Защото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Бог толкова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възлюби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света, </a:t>
            </a:r>
            <a:endParaRPr lang="ru-RU" sz="1600" b="1" spc="100" dirty="0" smtClean="0"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даде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Своя Единороден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Син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endParaRPr lang="ru-RU" sz="1600" b="1" spc="100" dirty="0" smtClean="0"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 не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погине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ни един</a:t>
            </a:r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1600" b="1" spc="100" dirty="0" err="1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който</a:t>
            </a:r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вярва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Него, </a:t>
            </a:r>
            <a:endParaRPr lang="ru-RU" sz="1600" b="1" spc="100" dirty="0" smtClean="0"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 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 </a:t>
            </a:r>
            <a:r>
              <a:rPr lang="ru-RU" sz="1600" b="1" spc="100" dirty="0" err="1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има</a:t>
            </a:r>
            <a:r>
              <a:rPr lang="ru-RU" sz="1600" b="1" spc="100" dirty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вечен </a:t>
            </a:r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живот</a:t>
            </a:r>
          </a:p>
          <a:p>
            <a:pPr algn="r"/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Евангелие от </a:t>
            </a:r>
            <a:r>
              <a:rPr lang="ru-RU" sz="1600" b="1" spc="100" dirty="0" err="1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Йоан</a:t>
            </a:r>
            <a:r>
              <a:rPr lang="ru-RU" sz="1600" b="1" spc="100" dirty="0" smtClean="0"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3:16</a:t>
            </a:r>
            <a:endParaRPr lang="bg-BG" sz="1600" b="1" spc="100" dirty="0">
              <a:solidFill>
                <a:schemeClr val="bg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58850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35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ivo</dc:creator>
  <cp:lastModifiedBy>ivo</cp:lastModifiedBy>
  <cp:revision>12</cp:revision>
  <dcterms:created xsi:type="dcterms:W3CDTF">2006-08-16T00:00:00Z</dcterms:created>
  <dcterms:modified xsi:type="dcterms:W3CDTF">2011-12-24T10:31:47Z</dcterms:modified>
</cp:coreProperties>
</file>