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36004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02" y="-690"/>
      </p:cViewPr>
      <p:guideLst>
        <p:guide orient="horz" pos="1134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1118473"/>
            <a:ext cx="9181148" cy="771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2040255"/>
            <a:ext cx="756094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9" y="144185"/>
            <a:ext cx="2430304" cy="30720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144185"/>
            <a:ext cx="7110889" cy="30720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2313623"/>
            <a:ext cx="9181148" cy="71508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1526025"/>
            <a:ext cx="9181148" cy="7875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05934"/>
            <a:ext cx="4772472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1141809"/>
            <a:ext cx="4772472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6" y="805934"/>
            <a:ext cx="4774347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1141809"/>
            <a:ext cx="4774347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143351"/>
            <a:ext cx="3553570" cy="6100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143352"/>
            <a:ext cx="6038255" cy="30728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753428"/>
            <a:ext cx="3553570" cy="24628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0" y="2520315"/>
            <a:ext cx="6480810" cy="297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0" y="321707"/>
            <a:ext cx="6480810" cy="21602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0" y="2817852"/>
            <a:ext cx="6480810" cy="422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144185"/>
            <a:ext cx="9721215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40105"/>
            <a:ext cx="9721215" cy="237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3337084"/>
            <a:ext cx="34204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1211" y="581835"/>
            <a:ext cx="9941802" cy="1528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7675" y="581025"/>
            <a:ext cx="1518721" cy="1529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9440" y="5917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Жития на</a:t>
            </a:r>
          </a:p>
          <a:p>
            <a:pPr algn="ctr"/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светиите</a:t>
            </a:r>
            <a:endParaRPr lang="bg-BG" sz="12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6770" y="581025"/>
            <a:ext cx="73731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те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за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които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светът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беше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достоен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скитаха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пустините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планините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пещерите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рововете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земята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Евреи 11:38</a:t>
            </a:r>
            <a:endParaRPr lang="bg-BG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885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27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</dc:creator>
  <cp:lastModifiedBy>ivo</cp:lastModifiedBy>
  <cp:revision>13</cp:revision>
  <dcterms:created xsi:type="dcterms:W3CDTF">2006-08-16T00:00:00Z</dcterms:created>
  <dcterms:modified xsi:type="dcterms:W3CDTF">2011-12-24T12:53:27Z</dcterms:modified>
</cp:coreProperties>
</file>