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02" y="-690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211" y="581835"/>
            <a:ext cx="9941802" cy="1528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675" y="581025"/>
            <a:ext cx="1518721" cy="152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9440" y="5917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Жития на</a:t>
            </a:r>
          </a:p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светиите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770" y="581025"/>
            <a:ext cx="7373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които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светът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беше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достоен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скитаха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пустините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планините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пещерите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рововете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земята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Евреи 11:38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13</cp:revision>
  <dcterms:created xsi:type="dcterms:W3CDTF">2006-08-16T00:00:00Z</dcterms:created>
  <dcterms:modified xsi:type="dcterms:W3CDTF">2011-12-24T12:53:27Z</dcterms:modified>
</cp:coreProperties>
</file>