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" y="-534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038" y="589744"/>
            <a:ext cx="9886148" cy="151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038" y="591700"/>
            <a:ext cx="1484103" cy="151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31218" y="591700"/>
            <a:ext cx="1168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Компилации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61975"/>
            <a:ext cx="73731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Слушал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бях за Тебе със слушането на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ухото,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сега окото ми Те вижда; </a:t>
            </a: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Затова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отричам се от думите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си,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 кая в пръст и пепел. </a:t>
            </a:r>
          </a:p>
          <a:p>
            <a:pPr algn="r"/>
            <a:endParaRPr lang="ru-RU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Йов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ibelitov</cp:lastModifiedBy>
  <cp:revision>30</cp:revision>
  <dcterms:created xsi:type="dcterms:W3CDTF">2006-08-16T00:00:00Z</dcterms:created>
  <dcterms:modified xsi:type="dcterms:W3CDTF">2014-02-21T21:14:12Z</dcterms:modified>
</cp:coreProperties>
</file>