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36004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02" y="-690"/>
      </p:cViewPr>
      <p:guideLst>
        <p:guide orient="horz" pos="1134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1118473"/>
            <a:ext cx="9181148" cy="771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3" y="2040255"/>
            <a:ext cx="7560945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79" y="144185"/>
            <a:ext cx="2430304" cy="30720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144185"/>
            <a:ext cx="7110889" cy="30720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2" y="2313623"/>
            <a:ext cx="9181148" cy="71508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2" y="1526025"/>
            <a:ext cx="9181148" cy="78759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05934"/>
            <a:ext cx="4772472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1141809"/>
            <a:ext cx="4772472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6" y="805934"/>
            <a:ext cx="4774347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6" y="1141809"/>
            <a:ext cx="4774347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143351"/>
            <a:ext cx="3553570" cy="6100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8" y="143352"/>
            <a:ext cx="6038255" cy="30728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8" y="753428"/>
            <a:ext cx="3553570" cy="24628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0" y="2520315"/>
            <a:ext cx="6480810" cy="297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0" y="321707"/>
            <a:ext cx="6480810" cy="21602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0" y="2817852"/>
            <a:ext cx="6480810" cy="4225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8" y="144185"/>
            <a:ext cx="9721215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40105"/>
            <a:ext cx="9721215" cy="237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1" y="3337084"/>
            <a:ext cx="34204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308" y="582619"/>
            <a:ext cx="9931608" cy="1527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2678" y="586434"/>
            <a:ext cx="1518721" cy="1518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00297" y="591700"/>
            <a:ext cx="650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Петър</a:t>
            </a:r>
          </a:p>
          <a:p>
            <a:pPr algn="ctr"/>
            <a:r>
              <a:rPr lang="bg-BG" sz="12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Велев</a:t>
            </a:r>
            <a:endParaRPr lang="bg-BG" sz="12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6770" y="581025"/>
            <a:ext cx="73731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те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излязоха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проповядваха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 </a:t>
            </a:r>
            <a:r>
              <a:rPr lang="ru-RU" sz="1600" b="1" spc="100" dirty="0" err="1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човеците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трябва</a:t>
            </a:r>
            <a:endParaRPr lang="ru-RU" sz="1600" b="1" spc="100" dirty="0" smtClean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 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 </a:t>
            </a:r>
            <a:r>
              <a:rPr lang="ru-RU" sz="1600" b="1" spc="100" dirty="0" err="1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покаят</a:t>
            </a:r>
            <a:endParaRPr lang="ru-RU" sz="1600" b="1" spc="100" dirty="0" smtClean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ru-RU" sz="1600" b="1" spc="100" dirty="0" smtClean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 6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:12</a:t>
            </a:r>
            <a:endParaRPr lang="bg-BG" sz="16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885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ivo</dc:creator>
  <cp:lastModifiedBy>ivo</cp:lastModifiedBy>
  <cp:revision>18</cp:revision>
  <dcterms:created xsi:type="dcterms:W3CDTF">2006-08-16T00:00:00Z</dcterms:created>
  <dcterms:modified xsi:type="dcterms:W3CDTF">2012-02-12T19:49:11Z</dcterms:modified>
</cp:coreProperties>
</file>