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2" y="-690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308" y="582619"/>
            <a:ext cx="9931608" cy="152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2678" y="586434"/>
            <a:ext cx="1518721" cy="151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00297" y="591700"/>
            <a:ext cx="650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Петър</a:t>
            </a:r>
          </a:p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Велев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те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излязоха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проповядваха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човеците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трябва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покаят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Марк 6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:12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18</cp:revision>
  <dcterms:created xsi:type="dcterms:W3CDTF">2006-08-16T00:00:00Z</dcterms:created>
  <dcterms:modified xsi:type="dcterms:W3CDTF">2012-02-12T19:49:11Z</dcterms:modified>
</cp:coreProperties>
</file>