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96" y="-1188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042" y="581025"/>
            <a:ext cx="9942139" cy="153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218" y="581026"/>
            <a:ext cx="1518721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8500" y="591700"/>
            <a:ext cx="1058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Молитвено</a:t>
            </a:r>
          </a:p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Събрание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427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им се, че не за себе си, а за вас,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служеха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 в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извести чрез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ония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проповядваха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благовестието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чрез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Светия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Дух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изпратен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небесата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ангели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желаят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надникнат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Петрово 1:12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18</cp:revision>
  <dcterms:created xsi:type="dcterms:W3CDTF">2006-08-16T00:00:00Z</dcterms:created>
  <dcterms:modified xsi:type="dcterms:W3CDTF">2012-03-20T10:10:42Z</dcterms:modified>
</cp:coreProperties>
</file>