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801350" cy="360045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116" d="100"/>
          <a:sy n="116" d="100"/>
        </p:scale>
        <p:origin x="-102" y="-804"/>
      </p:cViewPr>
      <p:guideLst>
        <p:guide orient="horz" pos="1134"/>
        <p:guide pos="340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101" y="1118473"/>
            <a:ext cx="9181148" cy="7717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0203" y="2040255"/>
            <a:ext cx="7560945" cy="92011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30979" y="144185"/>
            <a:ext cx="2430304" cy="307205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0067" y="144185"/>
            <a:ext cx="7110889" cy="30720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3232" y="2313623"/>
            <a:ext cx="9181148" cy="71508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232" y="1526025"/>
            <a:ext cx="9181148" cy="78759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0068" y="840105"/>
            <a:ext cx="4770596" cy="237613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0686" y="840105"/>
            <a:ext cx="4770596" cy="237613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068" y="805934"/>
            <a:ext cx="4772472" cy="335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0068" y="1141809"/>
            <a:ext cx="4772472" cy="20744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86936" y="805934"/>
            <a:ext cx="4774347" cy="335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86936" y="1141809"/>
            <a:ext cx="4774347" cy="20744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68" y="143351"/>
            <a:ext cx="3553570" cy="61007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3028" y="143352"/>
            <a:ext cx="6038255" cy="307288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0068" y="753428"/>
            <a:ext cx="3553570" cy="246280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7140" y="2520315"/>
            <a:ext cx="6480810" cy="297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17140" y="321707"/>
            <a:ext cx="6480810" cy="216027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17140" y="2817852"/>
            <a:ext cx="6480810" cy="42255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0068" y="144185"/>
            <a:ext cx="9721215" cy="600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068" y="840105"/>
            <a:ext cx="9721215" cy="2376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068" y="3337084"/>
            <a:ext cx="2520315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90461" y="3337084"/>
            <a:ext cx="3420428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40968" y="3337084"/>
            <a:ext cx="2520315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6308" y="587040"/>
            <a:ext cx="9931608" cy="1518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5341" y="586434"/>
            <a:ext cx="1514969" cy="15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399023" y="591700"/>
            <a:ext cx="12327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bg-BG" sz="12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Свидетелства</a:t>
            </a:r>
            <a:endParaRPr lang="bg-BG" sz="1200" b="1" spc="100" dirty="0">
              <a:solidFill>
                <a:schemeClr val="bg1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56770" y="581025"/>
            <a:ext cx="737310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тъй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всеки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който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изповяда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Мене пред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човеците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ще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изповядам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 Аз пред Отца Си,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Който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е на </a:t>
            </a:r>
            <a:r>
              <a:rPr lang="ru-RU" sz="1600" b="1" spc="100" dirty="0" err="1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небесата</a:t>
            </a:r>
            <a:r>
              <a:rPr lang="ru-RU" sz="16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1600" b="1" spc="100" dirty="0">
              <a:solidFill>
                <a:schemeClr val="bg1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16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всеки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който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се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отрече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от Мене пред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човеците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ще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се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отрека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 Аз от него пред Отца Си,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Който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е на </a:t>
            </a:r>
            <a:r>
              <a:rPr lang="ru-RU" sz="1600" b="1" spc="100" dirty="0" err="1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небесата</a:t>
            </a:r>
            <a:endParaRPr lang="ru-RU" sz="1600" b="1" spc="100" dirty="0">
              <a:solidFill>
                <a:schemeClr val="bg1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ru-RU" sz="16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Матей 10:32-33</a:t>
            </a:r>
            <a:endParaRPr lang="bg-BG" sz="1600" b="1" spc="100" dirty="0">
              <a:solidFill>
                <a:schemeClr val="bg1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588500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54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ivo</dc:creator>
  <cp:lastModifiedBy>ivo</cp:lastModifiedBy>
  <cp:revision>21</cp:revision>
  <dcterms:created xsi:type="dcterms:W3CDTF">2006-08-16T00:00:00Z</dcterms:created>
  <dcterms:modified xsi:type="dcterms:W3CDTF">2012-05-13T18:20:07Z</dcterms:modified>
</cp:coreProperties>
</file>