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6" d="100"/>
          <a:sy n="116" d="100"/>
        </p:scale>
        <p:origin x="-102" y="-804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7040"/>
            <a:ext cx="9931608" cy="151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341" y="586434"/>
            <a:ext cx="1514969" cy="15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9023" y="591700"/>
            <a:ext cx="1232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Свидетелства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тъй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всеки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изповяда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Мене пред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човеците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изповядам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Аз пред Отца Си,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 на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небесата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всеки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отрече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Мене пред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човеците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отрека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Аз от него пред Отца Си,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 на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небесата</a:t>
            </a:r>
            <a:endParaRPr lang="ru-RU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Матей 10:32-33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21</cp:revision>
  <dcterms:created xsi:type="dcterms:W3CDTF">2006-08-16T00:00:00Z</dcterms:created>
  <dcterms:modified xsi:type="dcterms:W3CDTF">2012-05-13T18:20:07Z</dcterms:modified>
</cp:coreProperties>
</file>