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2" y="-690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308" y="581835"/>
            <a:ext cx="9931608" cy="152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675" y="581026"/>
            <a:ext cx="1518721" cy="152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3872" y="591700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Вероучение</a:t>
            </a:r>
          </a:p>
          <a:p>
            <a:pPr algn="ctr"/>
            <a:r>
              <a:rPr lang="bg-BG" sz="12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деца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81025"/>
            <a:ext cx="7373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Защото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земята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бъде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пълна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ъс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славата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Господна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r"/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водите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покриват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морето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Авакум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2:14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16</cp:revision>
  <dcterms:created xsi:type="dcterms:W3CDTF">2006-08-16T00:00:00Z</dcterms:created>
  <dcterms:modified xsi:type="dcterms:W3CDTF">2011-12-24T22:23:52Z</dcterms:modified>
</cp:coreProperties>
</file>