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801350" cy="360045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02" y="-690"/>
      </p:cViewPr>
      <p:guideLst>
        <p:guide orient="horz" pos="1134"/>
        <p:guide pos="340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101" y="1118473"/>
            <a:ext cx="9181148" cy="771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0203" y="2040255"/>
            <a:ext cx="7560945" cy="9201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30979" y="144185"/>
            <a:ext cx="2430304" cy="307205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0067" y="144185"/>
            <a:ext cx="7110889" cy="30720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232" y="2313623"/>
            <a:ext cx="9181148" cy="71508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232" y="1526025"/>
            <a:ext cx="9181148" cy="78759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0068" y="840105"/>
            <a:ext cx="4770596" cy="23761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0686" y="840105"/>
            <a:ext cx="4770596" cy="23761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68" y="805934"/>
            <a:ext cx="4772472" cy="33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0068" y="1141809"/>
            <a:ext cx="4772472" cy="20744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6936" y="805934"/>
            <a:ext cx="4774347" cy="33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6936" y="1141809"/>
            <a:ext cx="4774347" cy="20744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68" y="143351"/>
            <a:ext cx="3553570" cy="6100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3028" y="143352"/>
            <a:ext cx="6038255" cy="307288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0068" y="753428"/>
            <a:ext cx="3553570" cy="246280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7140" y="2520315"/>
            <a:ext cx="6480810" cy="297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17140" y="321707"/>
            <a:ext cx="6480810" cy="216027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17140" y="2817852"/>
            <a:ext cx="6480810" cy="42255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0068" y="144185"/>
            <a:ext cx="9721215" cy="600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68" y="840105"/>
            <a:ext cx="9721215" cy="2376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068" y="3337084"/>
            <a:ext cx="2520315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0461" y="3337084"/>
            <a:ext cx="34204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40968" y="3337084"/>
            <a:ext cx="2520315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6308" y="581835"/>
            <a:ext cx="9931608" cy="1528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7675" y="581026"/>
            <a:ext cx="1518721" cy="152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93872" y="591700"/>
            <a:ext cx="1111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bg-BG" sz="12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Вероучение</a:t>
            </a:r>
          </a:p>
          <a:p>
            <a:pPr algn="ctr"/>
            <a:r>
              <a:rPr lang="bg-BG" sz="12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bg-BG" sz="12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деца</a:t>
            </a:r>
            <a:endParaRPr lang="bg-BG" sz="1200" b="1" spc="100" dirty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56770" y="581025"/>
            <a:ext cx="73731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spc="100" dirty="0" err="1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Защото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земята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ще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бъде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пълна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1600" b="1" spc="100" dirty="0" smtClean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lang="ru-RU" sz="1600" b="1" spc="100" dirty="0" err="1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ъс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знанието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славата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err="1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Господна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r"/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</a:t>
            </a:r>
            <a:r>
              <a:rPr lang="ru-RU" sz="1600" b="1" spc="100" dirty="0" err="1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акто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водите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покриват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err="1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морето</a:t>
            </a:r>
            <a:endParaRPr lang="ru-RU" sz="1600" b="1" spc="100" dirty="0" smtClean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ru-RU" sz="1600" b="1" spc="100" dirty="0" err="1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Авакум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2:14</a:t>
            </a:r>
            <a:endParaRPr lang="bg-BG" sz="1600" b="1" spc="100" dirty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58850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19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ivo</dc:creator>
  <cp:lastModifiedBy>ivo</cp:lastModifiedBy>
  <cp:revision>16</cp:revision>
  <dcterms:created xsi:type="dcterms:W3CDTF">2006-08-16T00:00:00Z</dcterms:created>
  <dcterms:modified xsi:type="dcterms:W3CDTF">2011-12-24T22:23:52Z</dcterms:modified>
</cp:coreProperties>
</file>