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360045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2" y="-534"/>
      </p:cViewPr>
      <p:guideLst>
        <p:guide orient="horz" pos="1134"/>
        <p:guide pos="34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101" y="1118473"/>
            <a:ext cx="9181148" cy="771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0203" y="2040255"/>
            <a:ext cx="7560945" cy="9201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30979" y="144185"/>
            <a:ext cx="2430304" cy="30720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67" y="144185"/>
            <a:ext cx="7110889" cy="30720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32" y="2313623"/>
            <a:ext cx="9181148" cy="71508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232" y="1526025"/>
            <a:ext cx="9181148" cy="78759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68" y="840105"/>
            <a:ext cx="4770596" cy="2376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0686" y="840105"/>
            <a:ext cx="4770596" cy="2376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805934"/>
            <a:ext cx="4772472" cy="33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068" y="1141809"/>
            <a:ext cx="4772472" cy="20744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936" y="805934"/>
            <a:ext cx="4774347" cy="33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936" y="1141809"/>
            <a:ext cx="4774347" cy="20744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8" y="143351"/>
            <a:ext cx="3553570" cy="6100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3028" y="143352"/>
            <a:ext cx="6038255" cy="307288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068" y="753428"/>
            <a:ext cx="3553570" cy="246280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7140" y="2520315"/>
            <a:ext cx="6480810" cy="297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7140" y="321707"/>
            <a:ext cx="6480810" cy="21602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7140" y="2817852"/>
            <a:ext cx="6480810" cy="42255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68" y="144185"/>
            <a:ext cx="9721215" cy="600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840105"/>
            <a:ext cx="9721215" cy="2376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068" y="3337084"/>
            <a:ext cx="2520315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0461" y="3337084"/>
            <a:ext cx="34204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0968" y="3337084"/>
            <a:ext cx="2520315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038" y="587040"/>
            <a:ext cx="9886148" cy="1518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308" y="586434"/>
            <a:ext cx="1484103" cy="15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69504" y="591700"/>
            <a:ext cx="14917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sz="12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Глас на </a:t>
            </a:r>
            <a:r>
              <a:rPr lang="bg-BG" sz="12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bg-BG" sz="12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стината</a:t>
            </a:r>
            <a:endParaRPr lang="bg-BG" sz="12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56770" y="581025"/>
            <a:ext cx="73731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Глас 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един който вика: Пригответе в пустинята пътя за 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Господа 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Направете в безводното място прав друм за нашия 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Бог </a:t>
            </a:r>
            <a:endParaRPr lang="ru-RU" sz="16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Всяка 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долина ще се издигне, 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всяка планина и хълм ще се 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сниши 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Кривите места ще станат прави, 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неравните места 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поле</a:t>
            </a:r>
            <a:r>
              <a:rPr lang="en-US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...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16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ru-RU" sz="16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Исая 40:3-4</a:t>
            </a:r>
            <a:endParaRPr lang="bg-BG" sz="16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8850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52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ivo</dc:creator>
  <cp:lastModifiedBy>ibelitov</cp:lastModifiedBy>
  <cp:revision>26</cp:revision>
  <dcterms:created xsi:type="dcterms:W3CDTF">2006-08-16T00:00:00Z</dcterms:created>
  <dcterms:modified xsi:type="dcterms:W3CDTF">2014-02-17T21:04:03Z</dcterms:modified>
</cp:coreProperties>
</file>